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98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5" r:id="rId14"/>
    <p:sldId id="257" r:id="rId15"/>
    <p:sldId id="274" r:id="rId16"/>
    <p:sldId id="273" r:id="rId17"/>
    <p:sldId id="276" r:id="rId18"/>
    <p:sldId id="277" r:id="rId19"/>
    <p:sldId id="261" r:id="rId20"/>
    <p:sldId id="278" r:id="rId21"/>
    <p:sldId id="260" r:id="rId22"/>
    <p:sldId id="279" r:id="rId23"/>
    <p:sldId id="299" r:id="rId24"/>
    <p:sldId id="280" r:id="rId25"/>
    <p:sldId id="300" r:id="rId26"/>
    <p:sldId id="258" r:id="rId27"/>
    <p:sldId id="259" r:id="rId28"/>
    <p:sldId id="281" r:id="rId29"/>
    <p:sldId id="282" r:id="rId30"/>
    <p:sldId id="283" r:id="rId31"/>
    <p:sldId id="292" r:id="rId32"/>
    <p:sldId id="290" r:id="rId33"/>
    <p:sldId id="291" r:id="rId34"/>
    <p:sldId id="293" r:id="rId35"/>
    <p:sldId id="295" r:id="rId36"/>
    <p:sldId id="296" r:id="rId37"/>
    <p:sldId id="294" r:id="rId38"/>
    <p:sldId id="284" r:id="rId39"/>
    <p:sldId id="285" r:id="rId40"/>
    <p:sldId id="288" r:id="rId41"/>
    <p:sldId id="289" r:id="rId42"/>
    <p:sldId id="286" r:id="rId43"/>
    <p:sldId id="287" r:id="rId44"/>
    <p:sldId id="2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055C-C757-B281-85F8-CCE4281D1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FD4D6-391F-A528-58A3-A2F742946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5811F-A513-CD36-05D8-0B52160E4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007A9-287F-E503-1DC1-BE8EFEA2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E5454-D6EE-8127-9996-69B0A4ED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17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7CAF-93B4-21BF-98F3-7DB1EBFB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05001-3E2A-74A7-370C-7219E1565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0CBAE-1EAF-8BEF-270B-D2E30571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30438-280D-81DA-53EF-CD49C5109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C70DB-45B8-3D8B-8CB4-A3BC64A8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1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FF8494-5C8E-6856-8514-1485264FE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C3B07-4370-2B6D-D88C-5B4C47495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AFBB8-9DBC-05E2-BC13-F612613B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48096-FBD2-2BCA-31FA-A8A46B3F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04DD1-1551-E461-0174-1CB0B85D7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98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0402-6512-A3D7-36AB-CD86E522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FD498-570A-984F-7974-EB9080263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F9C33-0C1F-CADB-73F1-068E045C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55D57-8E4B-30D8-2B1A-2613672F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9E0A2-8D18-2729-538B-B63F323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27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59C6-3EA4-8A0C-A0B3-A8D1DACB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FC089-5B51-4077-CE48-ED803F7A2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131DA-A836-FB2E-5F91-1CFD145F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56CF-B8C5-683F-342E-EA8AA6365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4DEC5-79B2-8C16-DA52-41EE1A33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59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88C4-D337-87CC-82B3-B9DC5B5D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4EBC2-F798-CA28-C184-CC2B00E61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14693-5ACD-3C61-4E62-79D6EBDA2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AC55C-C604-7454-788E-38965015F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0FE42-6334-FC2D-C83A-EF9E7623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5BB3F-D5CB-65B1-BD17-043A838C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37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EE07-4194-6DFB-356A-FFFE93A73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BDE42-5B39-FF05-593A-A22D9A5F8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DBD8D-7505-DE64-90D4-3558437EB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28567-2925-A754-FF37-9F8F6FADD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76F53-9484-46A8-F75A-43D963D62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D7FCB-1C69-4A50-F87B-69AA0786E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C3238-EEFB-400C-CDDE-E4FA2733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D26C69-4AD5-13FE-E356-6C617817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65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43FE-DAF6-3C17-4604-04D70B73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31BFE-750D-AB65-2332-9697773D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7C5E6-CDB9-C192-4A9B-2B42210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AD180-C770-92A0-834D-B9186F1B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45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38E8A-5261-5C2D-18BB-CDF0FFB1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19FFA-B2F6-2C4B-BBF0-AA0F18EC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D4FD2-D33D-50B3-14C4-609548B0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6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79DD-C90A-ABD5-1B3B-A8F93856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0DA88-7327-25C6-47BE-108B1898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490DC-9529-71FA-0D45-6704842BF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465B1-3E4F-CCD3-E956-42EE1A8BD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110D6-A0F6-D292-7B79-1ECE4D3E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62165-FCC2-DC07-90E6-31201BCB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89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647B-8FF7-3378-24F4-FF33DE39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B0D549-4219-DFC9-180B-DCC1F8F49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C08EE-092B-24AF-1A7C-79C487DC6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8CF41-8C48-5DD0-B0A8-4931E11E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C441-CFDF-9096-E70E-9F3E1E9F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08FFB-B242-7DFB-7DDB-F49D9377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39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2C36C-A8F2-F30B-6BDB-38254226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0F9FF-EA3D-031F-7CA4-DE369E568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26100-3E9F-693C-D297-1FCE733BD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9373-B954-489B-B679-76FDBC6B0D54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2E0E8-9AF1-8F98-92A9-0BC47A5B0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C19FF-AC58-FD85-2A80-84D4D724A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A6070-005F-4AFF-A8A1-CCA1DEA84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00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E0A-C16C-811B-7BA4-03392E049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1640" y="2747444"/>
            <a:ext cx="6008102" cy="98395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INTRODUCTION </a:t>
            </a:r>
            <a:br>
              <a:rPr lang="en-IN" b="1" dirty="0"/>
            </a:br>
            <a:r>
              <a:rPr lang="en-IN" b="1" dirty="0"/>
              <a:t>TO </a:t>
            </a:r>
            <a:br>
              <a:rPr lang="en-IN" b="1" dirty="0"/>
            </a:br>
            <a:r>
              <a:rPr lang="en-IN" b="1" dirty="0"/>
              <a:t>ANS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D159A75-D83E-31B8-23B0-55EC6B62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22" y="167951"/>
            <a:ext cx="6882882" cy="651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59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EA9BF-E374-E451-8A9C-2C6F53C8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604837"/>
            <a:ext cx="78486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6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2BE06-73F0-A46B-13AC-F46CE80D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76" y="550506"/>
            <a:ext cx="7595118" cy="5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03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398BD-3054-643C-C0CD-15A36705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419878"/>
            <a:ext cx="8096056" cy="60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31560-9DAE-7C43-C8DE-213580FA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600075"/>
            <a:ext cx="76009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2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20D953-B84B-FF3E-483E-20EBC832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252412"/>
            <a:ext cx="77533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96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15B93-7B8B-C48D-90CE-0394266C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390525"/>
            <a:ext cx="85534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58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182D1-97D2-1E20-9C71-C2BFE30D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53" y="541176"/>
            <a:ext cx="8593494" cy="59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6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67AEE-C4C1-4A6C-B45A-5EB5DD3B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533400"/>
            <a:ext cx="8305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22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7E286-33D5-E82E-85C9-5FB750D6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919162"/>
            <a:ext cx="7210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3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132E8E6-99F0-FF27-6992-45C95C236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68" y="354563"/>
            <a:ext cx="5682343" cy="614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37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0A1727EA-6F65-80ED-431D-9CE18A66A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6" y="186613"/>
            <a:ext cx="9283959" cy="64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280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E6C29-B3CB-9667-9A8F-E4A7BBEF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438150"/>
            <a:ext cx="83724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66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DCF50D3-7F34-5FF6-B866-981FCF43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1438"/>
            <a:ext cx="8382000" cy="67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56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69BCF-C0BD-22C8-115E-302750AC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6" y="167952"/>
            <a:ext cx="10273004" cy="63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2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37D06-F238-47E5-E283-4CFA9E524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5" b="46395"/>
          <a:stretch/>
        </p:blipFill>
        <p:spPr>
          <a:xfrm>
            <a:off x="933061" y="746449"/>
            <a:ext cx="9311951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75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63929-F24C-028D-346C-366EA073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6612"/>
            <a:ext cx="10300996" cy="64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16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F46DA-1398-7181-435E-EBE628CAA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9" r="2135" b="35919"/>
          <a:stretch/>
        </p:blipFill>
        <p:spPr>
          <a:xfrm>
            <a:off x="1408922" y="298579"/>
            <a:ext cx="8948058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24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1973F-FD7B-29CB-DCBD-BDD59A084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8" y="317240"/>
            <a:ext cx="8901404" cy="62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31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B5317-9456-3121-ED97-4EC48C05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82" y="312576"/>
            <a:ext cx="8332236" cy="62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1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FE705-207C-A339-555F-347D5FAE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61" y="419878"/>
            <a:ext cx="9227975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4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A9AF3-285C-085A-3DC9-64CD9415D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49" y="251927"/>
            <a:ext cx="9974424" cy="62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5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0CA34A18-C2C0-0687-4B18-389DDE37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06" y="382555"/>
            <a:ext cx="8804988" cy="591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176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B39E2-7F7D-3260-6CCE-EED84E4E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4" y="233265"/>
            <a:ext cx="10254343" cy="63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23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BCD9FF88-C8BB-4F31-356F-AC92A685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28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404A350A-B1D7-D0D5-7413-9A8780BC9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9"/>
          <a:stretch/>
        </p:blipFill>
        <p:spPr bwMode="auto">
          <a:xfrm>
            <a:off x="1530220" y="503853"/>
            <a:ext cx="9171992" cy="598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144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E336B85B-A021-6ABD-D468-D6E263038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b="6951"/>
          <a:stretch/>
        </p:blipFill>
        <p:spPr bwMode="auto">
          <a:xfrm>
            <a:off x="2472613" y="643813"/>
            <a:ext cx="6661862" cy="526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27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B208C143-8AE1-33B8-23E8-0D68ABC8F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2"/>
          <a:stretch/>
        </p:blipFill>
        <p:spPr bwMode="auto">
          <a:xfrm>
            <a:off x="0" y="1315616"/>
            <a:ext cx="12192000" cy="37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2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F7B1D2F2-DE88-C987-AD75-70A6F0570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21920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52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C71AD442-89C0-04ED-881E-903447247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44"/>
          <a:stretch/>
        </p:blipFill>
        <p:spPr bwMode="auto">
          <a:xfrm>
            <a:off x="1524000" y="1390261"/>
            <a:ext cx="9144000" cy="40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611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0C606-B640-248A-2BE0-D4313910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43" y="0"/>
            <a:ext cx="9129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21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CCF8D-9C5D-3330-79F1-6B1CFFC6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363894"/>
            <a:ext cx="6998057" cy="6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0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B6D18-8705-B07C-AF48-34955527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1" y="849086"/>
            <a:ext cx="9787811" cy="51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6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5CD356C-3680-F0DC-F6D0-B2599DBB8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39" y="653142"/>
            <a:ext cx="10384971" cy="59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774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46098-92BB-B7B8-355F-1032505E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3" y="531845"/>
            <a:ext cx="9088017" cy="59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32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31540-9A41-ED47-CDF3-BED2AFE6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4" y="391886"/>
            <a:ext cx="9349274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2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6E312-E6D6-EC6F-3A70-B67C7965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373224"/>
            <a:ext cx="9394177" cy="59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53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D5D5D-95B1-9276-9B2F-A87D328C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609600"/>
            <a:ext cx="84010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34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See the source image">
            <a:extLst>
              <a:ext uri="{FF2B5EF4-FFF2-40B4-BE49-F238E27FC236}">
                <a16:creationId xmlns:a16="http://schemas.microsoft.com/office/drawing/2014/main" id="{E92D38C4-37C4-8290-12F9-38A997ACB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7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BAA7A-8983-EB6B-8900-237F184B8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60" y="466531"/>
            <a:ext cx="7212562" cy="60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90F30-67F7-0E17-5BA9-EACDBE92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800100"/>
            <a:ext cx="807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3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A8B53-AA12-08ED-07FD-C4F34930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457200"/>
            <a:ext cx="8220075" cy="60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49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1E84B-8095-A111-56D9-4C815A09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466531"/>
            <a:ext cx="8162925" cy="58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1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EC21D-8E38-C9B5-4EF8-663365C7D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19137"/>
            <a:ext cx="82296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1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5</Words>
  <Application>Microsoft Office PowerPoint</Application>
  <PresentationFormat>Widescreen</PresentationFormat>
  <Paragraphs>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INTRODUCTION  TO  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ANS</dc:title>
  <dc:creator>Aravinth Rajendran</dc:creator>
  <cp:lastModifiedBy>Aravinth Rajendran</cp:lastModifiedBy>
  <cp:revision>19</cp:revision>
  <dcterms:created xsi:type="dcterms:W3CDTF">2022-05-24T13:40:14Z</dcterms:created>
  <dcterms:modified xsi:type="dcterms:W3CDTF">2022-05-25T07:15:40Z</dcterms:modified>
</cp:coreProperties>
</file>